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34" r:id="rId21"/>
    <p:sldId id="327" r:id="rId22"/>
    <p:sldId id="328" r:id="rId23"/>
    <p:sldId id="329" r:id="rId24"/>
    <p:sldId id="306" r:id="rId25"/>
    <p:sldId id="299" r:id="rId26"/>
    <p:sldId id="297" r:id="rId27"/>
    <p:sldId id="298" r:id="rId28"/>
    <p:sldId id="308" r:id="rId29"/>
    <p:sldId id="307" r:id="rId30"/>
    <p:sldId id="325" r:id="rId31"/>
    <p:sldId id="330" r:id="rId32"/>
    <p:sldId id="331" r:id="rId33"/>
    <p:sldId id="309" r:id="rId34"/>
    <p:sldId id="300" r:id="rId35"/>
    <p:sldId id="323" r:id="rId36"/>
    <p:sldId id="332" r:id="rId37"/>
    <p:sldId id="295" r:id="rId38"/>
    <p:sldId id="333" r:id="rId39"/>
    <p:sldId id="301" r:id="rId40"/>
    <p:sldId id="27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1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</a:t>
            </a:r>
            <a:r>
              <a:rPr lang="uk-UA" dirty="0" err="1"/>
              <a:t>мікросервісів</a:t>
            </a:r>
            <a:endParaRPr lang="uk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JamesMontemagno" TargetMode="External"/><Relationship Id="rId3" Type="http://schemas.openxmlformats.org/officeDocument/2006/relationships/hyperlink" Target="https://learn.microsoft.com/en-us/dotnet/maui/" TargetMode="External"/><Relationship Id="rId7" Type="http://schemas.openxmlformats.org/officeDocument/2006/relationships/hyperlink" Target="https://youtube.com/c/GeraldVersluis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ladislavAntonyuk/MauiSamples" TargetMode="External"/><Relationship Id="rId5" Type="http://schemas.openxmlformats.org/officeDocument/2006/relationships/hyperlink" Target="https://github.com/CommunityToolkit/Maui" TargetMode="External"/><Relationship Id="rId4" Type="http://schemas.openxmlformats.org/officeDocument/2006/relationships/hyperlink" Target="https://vladislavantonyuk.github.io/articles/The-first-project-with-.NET-MAUI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 Conf 2024 -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представляють згуртовані набори функціональності.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Кожен модуль можна розглядати як окремий додаток.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бути автономними.</a:t>
            </a:r>
          </a:p>
          <a:p>
            <a:endParaRPr lang="uk-UA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Висока згуртованість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мати чітко визначений інтерфейс для інших модулів</a:t>
            </a:r>
          </a:p>
        </p:txBody>
      </p:sp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Обмеження модулів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Логічна ізоляція між модулями.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Виклики методів: швидкі, в пам’яті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Обмін повідомленнями: для більш слабкого зв’язування.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Дані модулів повинні бути ізольовані в базі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таблиці.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схеми.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бази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Різні бази даних.</a:t>
            </a:r>
          </a:p>
        </p:txBody>
      </p:sp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обмін повідомленнями.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Виконуйте копіювання даних.</a:t>
            </a:r>
          </a:p>
        </p:txBody>
      </p:sp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2564891"/>
            <a:ext cx="7975841" cy="43513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https://devblogs.microsoft.com/dotnet/performance-improvements-in-net-9/</a:t>
            </a:r>
          </a:p>
        </p:txBody>
      </p:sp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2444315"/>
            <a:ext cx="7911823" cy="347662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6" name="Picture 2" descr="HybridCache Diagram">
            <a:extLst>
              <a:ext uri="{FF2B5EF4-FFF2-40B4-BE49-F238E27FC236}">
                <a16:creationId xmlns:a16="http://schemas.microsoft.com/office/drawing/2014/main" id="{AF31BBB2-DC47-461D-9813-30887112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34" y="2461220"/>
            <a:ext cx="7425731" cy="42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523131" y="2431837"/>
            <a:ext cx="7145737" cy="42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2374071" y="2724743"/>
            <a:ext cx="7443858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2896" y="2545274"/>
            <a:ext cx="6806208" cy="3947601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836516" y="2649791"/>
            <a:ext cx="6518968" cy="27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25590"/>
            <a:ext cx="9642387" cy="36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EF Core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98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43949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 -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 -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 щодо загальної структури та поведінки системи.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рішення, які дорого змінювати.</a:t>
            </a:r>
          </a:p>
          <a:p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601394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Один блок для розгортання.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Багато блоків для розгортання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виклики методів для комунікації.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мережеві виклики для комунікації.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Масштабуються, але менш ефективно використовують ресурси.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Горизонтально і вертикально масштабовані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</a:t>
            </a:r>
            <a:r>
              <a:rPr lang="en-US" dirty="0" err="1"/>
              <a:t>ARView</a:t>
            </a:r>
            <a:r>
              <a:rPr lang="en-US" dirty="0"/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та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GraphQL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в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vs REST API</a:t>
            </a:r>
          </a:p>
        </p:txBody>
      </p:sp>
      <p:pic>
        <p:nvPicPr>
          <p:cNvPr id="1028" name="Picture 4" descr="GraphQL - Wikipedia">
            <a:extLst>
              <a:ext uri="{FF2B5EF4-FFF2-40B4-BE49-F238E27FC236}">
                <a16:creationId xmlns:a16="http://schemas.microsoft.com/office/drawing/2014/main" id="{7455BF91-AF62-4492-BC84-7FF32409A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214" y="24197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43549"/>
              </p:ext>
            </p:extLst>
          </p:nvPr>
        </p:nvGraphicFramePr>
        <p:xfrm>
          <a:off x="2892068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REST API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GraphQL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Кожен ендпоінт відповідає за певний ресурс. Використовує 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HTTP 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методи (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GET, POST, PUT, DELETE).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Один ендпоінт для всіх запитів, клієнт формує запит під свої потреби.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Для різних даних потрібно кілька запитів до різних ендпоінтів.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Кілька запитів об’єднуються в один, дані вибираються вибірково.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Повертає фіксований набір даних, навіть якщо потрібна лише частина.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Клієнт запитує лише ті поля, які потрібні, без зайвих даних.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Передає всі дані ендпоінта, навіть якщо клієнту потрібно лише кілька полів.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Передає тільки запитані поля, що зменшує обсяг даних.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Немає жорсткої типізації, зміни на сервері можуть вплинути на клієнтів.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Чітко визначена схема з перевіркою запитів та відповідей.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1036" name="Picture 12" descr="Building Elegant REST APIs | Kodius">
            <a:extLst>
              <a:ext uri="{FF2B5EF4-FFF2-40B4-BE49-F238E27FC236}">
                <a16:creationId xmlns:a16="http://schemas.microsoft.com/office/drawing/2014/main" id="{084E1EB2-EE59-4789-91C6-5B837E8D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7" y="2353255"/>
            <a:ext cx="2726221" cy="22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Механізми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Inbox/Outbox</a:t>
            </a:r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987EC446-311A-4B6A-A763-F073DE7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6102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Механізми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Inbox/Outbox</a:t>
            </a:r>
          </a:p>
        </p:txBody>
      </p:sp>
      <p:pic>
        <p:nvPicPr>
          <p:cNvPr id="1028" name="Picture 4" descr="Illustration of the outbox pattern.">
            <a:extLst>
              <a:ext uri="{FF2B5EF4-FFF2-40B4-BE49-F238E27FC236}">
                <a16:creationId xmlns:a16="http://schemas.microsoft.com/office/drawing/2014/main" id="{E15B4D25-BA0F-46E4-872D-F6D63AE2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59092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the inbox pattern.">
            <a:extLst>
              <a:ext uri="{FF2B5EF4-FFF2-40B4-BE49-F238E27FC236}">
                <a16:creationId xmlns:a16="http://schemas.microsoft.com/office/drawing/2014/main" id="{CA6A83CF-6ADF-40E9-BD9C-4ECE7EDC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429000"/>
            <a:ext cx="5229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0088A5-082A-4332-A205-FF43A3BD4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5041"/>
              </p:ext>
            </p:extLst>
          </p:nvPr>
        </p:nvGraphicFramePr>
        <p:xfrm>
          <a:off x="438150" y="1788156"/>
          <a:ext cx="113157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45623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Outbox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Inbox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869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було успішно </a:t>
                      </a:r>
                      <a:r>
                        <a:rPr lang="uk-UA" sz="1800" b="0" i="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надіслано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було успішно </a:t>
                      </a:r>
                      <a:r>
                        <a:rPr lang="uk-UA" sz="180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отримано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0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684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Процес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деплою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в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маркетплейси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мікросервісів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Обмеження зони впливу помилок</a:t>
            </a:r>
          </a:p>
        </p:txBody>
      </p:sp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project with .NET 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CommunityToolkit.Maui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MauiSamples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Gerald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Versluis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Montemagno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Мікросервіси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спочатку?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монолітів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Хто використовує моноліти?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(компоненти) з чітко визначеними межами.</a:t>
            </a:r>
          </a:p>
        </p:txBody>
      </p:sp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</TotalTime>
  <Words>1177</Words>
  <Application>Microsoft Office PowerPoint</Application>
  <PresentationFormat>Widescreen</PresentationFormat>
  <Paragraphs>180</Paragraphs>
  <Slides>40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Segoe UI</vt:lpstr>
      <vt:lpstr>Office Theme</vt:lpstr>
      <vt:lpstr>.NET Conf 2024 - Ukraine</vt:lpstr>
      <vt:lpstr>World Explorer -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Модульна архітектура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Механізми Inbox/Outbox</vt:lpstr>
      <vt:lpstr>Процес деплою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71</cp:revision>
  <dcterms:created xsi:type="dcterms:W3CDTF">2021-12-17T19:45:15Z</dcterms:created>
  <dcterms:modified xsi:type="dcterms:W3CDTF">2024-12-09T10:14:22Z</dcterms:modified>
</cp:coreProperties>
</file>